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3E127-7B78-401F-9284-0E8A39B410AF}" type="datetimeFigureOut">
              <a:rPr lang="en-US" smtClean="0"/>
              <a:t>4/27/2019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C56F0-DDBD-4291-9D29-426F7EDBB8C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Costumes</a:t>
            </a:r>
            <a:r>
              <a:rPr lang="en-US" baseline="0" dirty="0" smtClean="0"/>
              <a:t> should be appropriately designed to fit the different genders and roles. Costumes tells more about the appearance and traits of characters and should be designed to suit the culture.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C56F0-DDBD-4291-9D29-426F7EDBB8C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masculine</a:t>
            </a:r>
            <a:r>
              <a:rPr lang="en-US" baseline="0" dirty="0" smtClean="0"/>
              <a:t> characters, the costume should be designed to bring the aspect of masculinity. The costumes should as well tell more about the occupation and traits of the </a:t>
            </a:r>
            <a:r>
              <a:rPr lang="en-US" baseline="0" dirty="0" err="1" smtClean="0"/>
              <a:t>cgaracter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C56F0-DDBD-4291-9D29-426F7EDBB8C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physical appearance of a masculine include; youthful </a:t>
            </a:r>
            <a:r>
              <a:rPr lang="en-US" baseline="0" dirty="0" smtClean="0"/>
              <a:t>as it is an indication of good health. Tall actors are considered strong as compared to short ones. The shoulders should be broad and proportional to the body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C56F0-DDBD-4291-9D29-426F7EDBB8C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dress or a skirt is appropriate </a:t>
            </a:r>
            <a:r>
              <a:rPr lang="en-US" baseline="0" dirty="0" smtClean="0"/>
              <a:t>costumes for a feminine character. It should be long as it tells more decent. The physical appearance includes; being tall, having long hair and a proportional body weight.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C56F0-DDBD-4291-9D29-426F7EDBB8C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5D41-E5C2-4174-9B95-00C9A0361662}" type="datetime1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B2531-E374-4C78-A280-925301697BB5}" type="datetime1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C1AC-A850-45C4-A459-8905AE2D5DB3}" type="datetime1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30BC2-B4E2-4605-9D3F-249378131279}" type="datetime1">
              <a:rPr lang="en-US" smtClean="0"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DDF33-923A-46D4-8FE3-9907C635DD6A}" type="datetime1">
              <a:rPr lang="en-US" smtClean="0"/>
              <a:t>4/27/2019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15B8-A9B7-4837-89C8-0F73C2286B67}" type="datetime1">
              <a:rPr lang="en-US" smtClean="0"/>
              <a:t>4/27/2019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C5462-E861-48EC-8BE6-E3E0DF7A94D0}" type="datetime1">
              <a:rPr lang="en-US" smtClean="0"/>
              <a:t>4/27/2019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97D48-0E71-41D9-9E1A-18245B723B47}" type="datetime1">
              <a:rPr lang="en-US" smtClean="0"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F6AC-4D6C-44A4-B550-46442C065DDB}" type="datetime1">
              <a:rPr lang="en-US" smtClean="0"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40870-2A9A-4792-BBF6-CED4BEDD8B2F}" type="datetime1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59AE-36AD-4D18-B703-A34D74F9EDD3}" type="datetime1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2277-0728-4FBE-82C3-B810CDC55D38}" type="datetime1">
              <a:rPr lang="en-US" smtClean="0"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6FA1E-509B-4B79-B284-C28202B2D6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Costume designing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Costumes are designed differently to fit the gender of characters.</a:t>
            </a:r>
          </a:p>
          <a:p>
            <a:r>
              <a:rPr lang="en-US" dirty="0" smtClean="0"/>
              <a:t>Involves the clothing and the overall appearance of a character.</a:t>
            </a:r>
          </a:p>
          <a:p>
            <a:r>
              <a:rPr lang="en-US" dirty="0" smtClean="0"/>
              <a:t>Costume design affects the traits of characters.</a:t>
            </a:r>
          </a:p>
          <a:p>
            <a:r>
              <a:rPr lang="en-US" dirty="0" smtClean="0"/>
              <a:t>Should also reflect the culture of a given society.</a:t>
            </a:r>
          </a:p>
          <a:p>
            <a:r>
              <a:rPr lang="en-US" dirty="0" smtClean="0"/>
              <a:t>Occupation of characters is defined by the costume they wear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Costume design for a masculine 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design should focus on shoulder and waistline</a:t>
            </a:r>
          </a:p>
          <a:p>
            <a:r>
              <a:rPr lang="en-US" dirty="0" smtClean="0"/>
              <a:t>Trousers should be open in front.</a:t>
            </a:r>
          </a:p>
          <a:p>
            <a:r>
              <a:rPr lang="en-US" dirty="0" smtClean="0"/>
              <a:t>The buttons of a shirt or jacket should be centered.</a:t>
            </a:r>
          </a:p>
          <a:p>
            <a:r>
              <a:rPr lang="en-US" dirty="0" smtClean="0"/>
              <a:t>Other aspects include; Language command</a:t>
            </a:r>
          </a:p>
          <a:p>
            <a:r>
              <a:rPr lang="en-US" dirty="0" smtClean="0"/>
              <a:t>Occupation; a doctor.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appearance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youthful appearance-indicator of health</a:t>
            </a:r>
          </a:p>
          <a:p>
            <a:r>
              <a:rPr lang="en-US" dirty="0" smtClean="0"/>
              <a:t>Lack of facial hair.</a:t>
            </a:r>
          </a:p>
          <a:p>
            <a:r>
              <a:rPr lang="en-US" dirty="0" smtClean="0"/>
              <a:t>Absence of pimples or other flaws in the body.</a:t>
            </a:r>
          </a:p>
          <a:p>
            <a:r>
              <a:rPr lang="en-US" dirty="0" smtClean="0"/>
              <a:t>The character should be tall.</a:t>
            </a:r>
          </a:p>
          <a:p>
            <a:r>
              <a:rPr lang="en-US" dirty="0" smtClean="0"/>
              <a:t>Broader shoulders.</a:t>
            </a:r>
          </a:p>
          <a:p>
            <a:r>
              <a:rPr lang="en-US" dirty="0" smtClean="0"/>
              <a:t>Smaller waist and a low body fats.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Costume design for a feminine character.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dress or a skirt is appropriate.</a:t>
            </a:r>
          </a:p>
          <a:p>
            <a:r>
              <a:rPr lang="en-US" dirty="0" smtClean="0"/>
              <a:t>It should be long.</a:t>
            </a:r>
          </a:p>
          <a:p>
            <a:r>
              <a:rPr lang="en-US" dirty="0" smtClean="0"/>
              <a:t>Costume should have attractive color-example pink.</a:t>
            </a:r>
            <a:endParaRPr lang="en-US" dirty="0" smtClean="0"/>
          </a:p>
          <a:p>
            <a:r>
              <a:rPr lang="en-US" dirty="0" smtClean="0"/>
              <a:t>Physical appearance should include;</a:t>
            </a:r>
          </a:p>
          <a:p>
            <a:r>
              <a:rPr lang="en-US" dirty="0" smtClean="0"/>
              <a:t>Should be youthful.</a:t>
            </a:r>
          </a:p>
          <a:p>
            <a:r>
              <a:rPr lang="en-US" dirty="0" smtClean="0"/>
              <a:t>Long </a:t>
            </a:r>
            <a:r>
              <a:rPr lang="en-US" dirty="0" smtClean="0"/>
              <a:t>hair.</a:t>
            </a:r>
            <a:endParaRPr lang="en-US" dirty="0" smtClean="0"/>
          </a:p>
          <a:p>
            <a:r>
              <a:rPr lang="en-US" dirty="0" smtClean="0"/>
              <a:t>Body weight should be proportional.</a:t>
            </a:r>
          </a:p>
          <a:p>
            <a:r>
              <a:rPr lang="en-US" dirty="0" smtClean="0"/>
              <a:t>Tall character.</a:t>
            </a:r>
          </a:p>
          <a:p>
            <a:r>
              <a:rPr lang="en-US" dirty="0" smtClean="0"/>
              <a:t>Occupation, office clerk.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336</Words>
  <Application>Microsoft Office PowerPoint</Application>
  <PresentationFormat>On-screen Show (4:3)</PresentationFormat>
  <Paragraphs>39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Costume designing </vt:lpstr>
      <vt:lpstr>Costume design for a masculine actor</vt:lpstr>
      <vt:lpstr>Physical appearance</vt:lpstr>
      <vt:lpstr>Costume design for a feminine character.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Costume designing</dc:title>
  <dc:creator>HP Mini</dc:creator>
  <cp:lastModifiedBy>HP Mini</cp:lastModifiedBy>
  <cp:revision>16</cp:revision>
  <dcterms:created xsi:type="dcterms:W3CDTF">2019-04-27T19:28:55Z</dcterms:created>
  <dcterms:modified xsi:type="dcterms:W3CDTF">2019-04-27T20:43:26Z</dcterms:modified>
</cp:coreProperties>
</file>